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A22F"/>
    <a:srgbClr val="F8BA4B"/>
    <a:srgbClr val="F2AC3A"/>
    <a:srgbClr val="F2B349"/>
    <a:srgbClr val="F6B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375920"/>
          </a:xfrm>
          <a:prstGeom prst="rect">
            <a:avLst/>
          </a:prstGeom>
          <a:gradFill>
            <a:gsLst>
              <a:gs pos="0">
                <a:srgbClr val="F2AC3A"/>
              </a:gs>
              <a:gs pos="93000">
                <a:srgbClr val="EBA22F"/>
              </a:gs>
              <a:gs pos="68000">
                <a:srgbClr val="F8BA4B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s://cybersecurity.fsu.edu/wisp/wp-content/uploads/2021/08/bridge-1200x430-1.jpe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WISP 2021 &lt;poster&gt;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201478"/>
            <a:ext cx="660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/>
              <a:t>16th Pre-ICIS Workshop on Information Security and Privacy, Austin, TX, December 12,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0CDE-6EB5-4DD3-9E2D-D02CF1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86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/>
              <a:t>16th Pre-ICIS Workshop on Information Security and Privacy, Austin, TX, December 12,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0CDE-6EB5-4DD3-9E2D-D02CF1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4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dirty="0" smtClean="0"/>
              <a:t>16th Pre-ICIS Workshop on Information Security and Privacy, Austin, TX, December 12, 2021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30CDE-6EB5-4DD3-9E2D-D02CF1911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1040" y="6356350"/>
            <a:ext cx="6182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 smtClean="0"/>
              <a:t>16th Pre-ICIS Workshop on Information Security and Privacy, Austin, TX, December 12,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30CDE-6EB5-4DD3-9E2D-D02CF19111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375920"/>
          </a:xfrm>
          <a:prstGeom prst="rect">
            <a:avLst/>
          </a:prstGeom>
          <a:gradFill>
            <a:gsLst>
              <a:gs pos="0">
                <a:srgbClr val="F2AC3A"/>
              </a:gs>
              <a:gs pos="93000">
                <a:srgbClr val="EBA22F"/>
              </a:gs>
              <a:gs pos="68000">
                <a:srgbClr val="F8BA4B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 descr="Workshop on Information Security and Privacy (WISP)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5520"/>
            <a:ext cx="1643075" cy="79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69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WISP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384358"/>
            <a:ext cx="8900160" cy="23720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Paper Title </a:t>
            </a:r>
          </a:p>
          <a:p>
            <a:r>
              <a:rPr lang="en-US" sz="3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Authors and affiliations</a:t>
            </a:r>
            <a:endParaRPr lang="en-US" sz="3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89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or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Bullets that address your topic</a:t>
            </a:r>
          </a:p>
          <a:p>
            <a:r>
              <a:rPr lang="en-US" dirty="0" smtClean="0"/>
              <a:t>We encourage the use of </a:t>
            </a:r>
          </a:p>
          <a:p>
            <a:pPr lvl="1"/>
            <a:r>
              <a:rPr lang="en-US" dirty="0" smtClean="0"/>
              <a:t>White space to improve readability </a:t>
            </a:r>
          </a:p>
          <a:p>
            <a:pPr lvl="1"/>
            <a:r>
              <a:rPr lang="en-US" b="1" dirty="0" smtClean="0"/>
              <a:t>Bolding</a:t>
            </a:r>
            <a:r>
              <a:rPr lang="en-US" dirty="0" smtClean="0"/>
              <a:t> and </a:t>
            </a:r>
            <a:r>
              <a:rPr lang="en-US" i="1" dirty="0" smtClean="0"/>
              <a:t>italics</a:t>
            </a:r>
            <a:r>
              <a:rPr lang="en-US" dirty="0" smtClean="0"/>
              <a:t> for emphasis</a:t>
            </a:r>
          </a:p>
          <a:p>
            <a:r>
              <a:rPr lang="en-US" b="1" dirty="0" smtClean="0"/>
              <a:t>You will have 5 minutes to present</a:t>
            </a:r>
          </a:p>
          <a:p>
            <a:pPr lvl="1"/>
            <a:r>
              <a:rPr lang="en-US" dirty="0" smtClean="0"/>
              <a:t>There will be a </a:t>
            </a:r>
            <a:r>
              <a:rPr lang="en-US" i="1" dirty="0" smtClean="0"/>
              <a:t>hard break so </a:t>
            </a:r>
            <a:r>
              <a:rPr lang="en-US" dirty="0" smtClean="0"/>
              <a:t>please do not go over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9618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or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86535"/>
          </a:xfrm>
        </p:spPr>
        <p:txBody>
          <a:bodyPr/>
          <a:lstStyle/>
          <a:p>
            <a:r>
              <a:rPr lang="en-US" dirty="0" smtClean="0"/>
              <a:t>Something interesting about your results or model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33850" y="3525520"/>
            <a:ext cx="1082842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Intent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5268949" y="3522472"/>
            <a:ext cx="1082842" cy="6096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Plans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986160" y="3531616"/>
            <a:ext cx="1082842" cy="6096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Actions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920240" y="4135120"/>
            <a:ext cx="2454442" cy="2133600"/>
            <a:chOff x="609600" y="4114800"/>
            <a:chExt cx="2454442" cy="2133600"/>
          </a:xfrm>
        </p:grpSpPr>
        <p:sp>
          <p:nvSpPr>
            <p:cNvPr id="8" name="Rounded Rectangle 7"/>
            <p:cNvSpPr/>
            <p:nvPr/>
          </p:nvSpPr>
          <p:spPr>
            <a:xfrm>
              <a:off x="1223210" y="5638800"/>
              <a:ext cx="990600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Threat</a:t>
              </a:r>
              <a:endParaRPr lang="en-US" dirty="0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09600" y="4876800"/>
              <a:ext cx="988394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Efficacy</a:t>
              </a:r>
              <a:endParaRPr lang="en-US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981200" y="4876800"/>
              <a:ext cx="1082842" cy="60960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Cost vs Benefit</a:t>
              </a:r>
              <a:endParaRPr lang="en-US" dirty="0"/>
            </a:p>
          </p:txBody>
        </p: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V="1">
              <a:off x="1103797" y="4114800"/>
              <a:ext cx="404160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0" idx="0"/>
            </p:cNvCxnSpPr>
            <p:nvPr/>
          </p:nvCxnSpPr>
          <p:spPr>
            <a:xfrm flipH="1" flipV="1">
              <a:off x="1967162" y="4114800"/>
              <a:ext cx="555459" cy="762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8" idx="0"/>
              <a:endCxn id="4" idx="2"/>
            </p:cNvCxnSpPr>
            <p:nvPr/>
          </p:nvCxnSpPr>
          <p:spPr>
            <a:xfrm flipV="1">
              <a:off x="1718510" y="4114800"/>
              <a:ext cx="46121" cy="15240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ight Arrow 13"/>
          <p:cNvSpPr/>
          <p:nvPr/>
        </p:nvSpPr>
        <p:spPr>
          <a:xfrm>
            <a:off x="4069882" y="3716020"/>
            <a:ext cx="609600" cy="228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727086" y="4132072"/>
            <a:ext cx="2406757" cy="1408177"/>
            <a:chOff x="657285" y="4114800"/>
            <a:chExt cx="2406757" cy="1408177"/>
          </a:xfrm>
          <a:solidFill>
            <a:schemeClr val="accent3">
              <a:lumMod val="75000"/>
            </a:schemeClr>
          </a:solidFill>
        </p:grpSpPr>
        <p:sp>
          <p:nvSpPr>
            <p:cNvPr id="16" name="Rounded Rectangle 15"/>
            <p:cNvSpPr/>
            <p:nvPr/>
          </p:nvSpPr>
          <p:spPr>
            <a:xfrm>
              <a:off x="657285" y="4913377"/>
              <a:ext cx="990600" cy="609600"/>
            </a:xfrm>
            <a:prstGeom prst="round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Efficacy</a:t>
              </a:r>
              <a:endParaRPr lang="en-US" dirty="0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981200" y="4876800"/>
              <a:ext cx="1082842" cy="609600"/>
            </a:xfrm>
            <a:prstGeom prst="roundRect">
              <a:avLst/>
            </a:prstGeom>
            <a:grp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Cost vs Benefit</a:t>
              </a:r>
              <a:endParaRPr lang="en-US" dirty="0"/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H="1" flipV="1">
              <a:off x="1967162" y="4114800"/>
              <a:ext cx="555459" cy="762000"/>
            </a:xfrm>
            <a:prstGeom prst="straightConnector1">
              <a:avLst/>
            </a:prstGeom>
            <a:grpFill/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6" idx="0"/>
            </p:cNvCxnSpPr>
            <p:nvPr/>
          </p:nvCxnSpPr>
          <p:spPr>
            <a:xfrm flipV="1">
              <a:off x="1152585" y="4123944"/>
              <a:ext cx="459447" cy="789433"/>
            </a:xfrm>
            <a:prstGeom prst="straightConnector1">
              <a:avLst/>
            </a:prstGeom>
            <a:grpFill/>
            <a:ln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7418671" y="4141216"/>
            <a:ext cx="2454442" cy="1371600"/>
            <a:chOff x="609600" y="4114800"/>
            <a:chExt cx="2454442" cy="1371600"/>
          </a:xfrm>
          <a:solidFill>
            <a:schemeClr val="accent2"/>
          </a:solidFill>
        </p:grpSpPr>
        <p:sp>
          <p:nvSpPr>
            <p:cNvPr id="21" name="Rounded Rectangle 20"/>
            <p:cNvSpPr/>
            <p:nvPr/>
          </p:nvSpPr>
          <p:spPr>
            <a:xfrm>
              <a:off x="609600" y="4876800"/>
              <a:ext cx="942273" cy="609600"/>
            </a:xfrm>
            <a:prstGeom prst="round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Efficacy</a:t>
              </a:r>
              <a:endParaRPr lang="en-US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981200" y="4876800"/>
              <a:ext cx="1082842" cy="609600"/>
            </a:xfrm>
            <a:prstGeom prst="roundRect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Cost vs Benefit</a:t>
              </a:r>
              <a:endParaRPr lang="en-US" dirty="0"/>
            </a:p>
          </p:txBody>
        </p:sp>
        <p:cxnSp>
          <p:nvCxnSpPr>
            <p:cNvPr id="23" name="Straight Arrow Connector 22"/>
            <p:cNvCxnSpPr>
              <a:stCxn id="21" idx="0"/>
            </p:cNvCxnSpPr>
            <p:nvPr/>
          </p:nvCxnSpPr>
          <p:spPr>
            <a:xfrm flipV="1">
              <a:off x="1080737" y="4114800"/>
              <a:ext cx="427220" cy="762000"/>
            </a:xfrm>
            <a:prstGeom prst="straightConnector1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2" idx="0"/>
            </p:cNvCxnSpPr>
            <p:nvPr/>
          </p:nvCxnSpPr>
          <p:spPr>
            <a:xfrm flipH="1" flipV="1">
              <a:off x="1967162" y="4114800"/>
              <a:ext cx="555459" cy="762000"/>
            </a:xfrm>
            <a:prstGeom prst="straightConnector1">
              <a:avLst/>
            </a:prstGeom>
            <a:grpFill/>
            <a:ln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ight Arrow 24"/>
          <p:cNvSpPr/>
          <p:nvPr/>
        </p:nvSpPr>
        <p:spPr>
          <a:xfrm>
            <a:off x="6941258" y="3738881"/>
            <a:ext cx="609600" cy="228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610050" y="304921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Time 1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353170" y="3062105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Time 2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129495" y="3080393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Time 3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172200" y="5971052"/>
            <a:ext cx="518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Visit </a:t>
            </a:r>
            <a:r>
              <a:rPr lang="en-US" sz="2800" dirty="0" smtClean="0"/>
              <a:t>&lt;</a:t>
            </a:r>
            <a:r>
              <a:rPr lang="en-US" sz="2800" dirty="0" err="1" smtClean="0"/>
              <a:t>url</a:t>
            </a:r>
            <a:r>
              <a:rPr lang="en-US" sz="2800" dirty="0" smtClean="0"/>
              <a:t>&gt; to </a:t>
            </a:r>
            <a:r>
              <a:rPr lang="en-US" sz="2800" dirty="0" smtClean="0"/>
              <a:t>learn more.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7715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90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WISP 2021</vt:lpstr>
      <vt:lpstr>Research Question or Agenda</vt:lpstr>
      <vt:lpstr>Results or Method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WISP 2021</dc:title>
  <dc:creator>Michael Curry</dc:creator>
  <cp:lastModifiedBy>Michael Curry</cp:lastModifiedBy>
  <cp:revision>4</cp:revision>
  <dcterms:created xsi:type="dcterms:W3CDTF">2021-10-24T23:00:18Z</dcterms:created>
  <dcterms:modified xsi:type="dcterms:W3CDTF">2021-10-24T23:19:08Z</dcterms:modified>
</cp:coreProperties>
</file>