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22F"/>
    <a:srgbClr val="F8BA4B"/>
    <a:srgbClr val="F2AC3A"/>
    <a:srgbClr val="F2B349"/>
    <a:srgbClr val="F6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8026CA-99E2-8DE3-CCF1-470937FB9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56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375920"/>
          </a:xfrm>
          <a:prstGeom prst="rect">
            <a:avLst/>
          </a:prstGeom>
          <a:gradFill>
            <a:gsLst>
              <a:gs pos="0">
                <a:srgbClr val="F2AC3A"/>
              </a:gs>
              <a:gs pos="93000">
                <a:srgbClr val="EBA22F"/>
              </a:gs>
              <a:gs pos="68000">
                <a:srgbClr val="F8BA4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WISP 2022 &lt;poster&gt;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201478"/>
            <a:ext cx="660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1040" y="6356350"/>
            <a:ext cx="618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0CDE-6EB5-4DD3-9E2D-D02CF19111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75920"/>
          </a:xfrm>
          <a:prstGeom prst="rect">
            <a:avLst/>
          </a:prstGeom>
          <a:gradFill>
            <a:gsLst>
              <a:gs pos="0">
                <a:srgbClr val="F2AC3A"/>
              </a:gs>
              <a:gs pos="93000">
                <a:srgbClr val="EBA22F"/>
              </a:gs>
              <a:gs pos="68000">
                <a:srgbClr val="F8BA4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Workshop on Information Security and Privacy (WISP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520"/>
            <a:ext cx="1643075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DD0A-E378-5B23-0AE6-F8A195F3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6F94-042A-0345-80EA-C22BF3E67489}" type="datetimeFigureOut">
              <a:rPr lang="en-US" smtClean="0"/>
              <a:t>11/2/22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WISP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384358"/>
            <a:ext cx="8900160" cy="2372042"/>
          </a:xfrm>
        </p:spPr>
        <p:txBody>
          <a:bodyPr>
            <a:normAutofit/>
          </a:bodyPr>
          <a:lstStyle/>
          <a:p>
            <a:r>
              <a:rPr lang="en-US" sz="3600" dirty="0"/>
              <a:t>Paper Title </a:t>
            </a:r>
          </a:p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28088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or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Bullets that address your topic</a:t>
            </a:r>
          </a:p>
          <a:p>
            <a:r>
              <a:rPr lang="en-US" dirty="0"/>
              <a:t>We encourage the use of </a:t>
            </a:r>
          </a:p>
          <a:p>
            <a:pPr lvl="1"/>
            <a:r>
              <a:rPr lang="en-US" dirty="0"/>
              <a:t>White space to improve readability </a:t>
            </a:r>
          </a:p>
          <a:p>
            <a:pPr lvl="1"/>
            <a:r>
              <a:rPr lang="en-US" b="1" dirty="0"/>
              <a:t>Bolding</a:t>
            </a:r>
            <a:r>
              <a:rPr lang="en-US" dirty="0"/>
              <a:t> and </a:t>
            </a:r>
            <a:r>
              <a:rPr lang="en-US" i="1" dirty="0"/>
              <a:t>italics</a:t>
            </a:r>
            <a:r>
              <a:rPr lang="en-US" dirty="0"/>
              <a:t> for emphasis</a:t>
            </a:r>
          </a:p>
          <a:p>
            <a:r>
              <a:rPr lang="en-US" b="1" dirty="0"/>
              <a:t>You will have 5-7 minutes to present</a:t>
            </a:r>
          </a:p>
          <a:p>
            <a:pPr lvl="1"/>
            <a:r>
              <a:rPr lang="en-US" dirty="0"/>
              <a:t>There will be a </a:t>
            </a:r>
            <a:r>
              <a:rPr lang="en-US" i="1" dirty="0"/>
              <a:t>hard break so </a:t>
            </a:r>
            <a:r>
              <a:rPr lang="en-US" dirty="0"/>
              <a:t>please do not go over</a:t>
            </a:r>
          </a:p>
          <a:p>
            <a:endParaRPr lang="en-US" b="1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20ADBF-1BF5-3CE6-F9D8-B149FE04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1040" y="6356350"/>
            <a:ext cx="6182360" cy="365125"/>
          </a:xfrm>
        </p:spPr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1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6535"/>
          </a:xfrm>
        </p:spPr>
        <p:txBody>
          <a:bodyPr/>
          <a:lstStyle/>
          <a:p>
            <a:r>
              <a:rPr lang="en-US" dirty="0"/>
              <a:t>Something interesting about your results or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3850" y="2919344"/>
            <a:ext cx="108284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8949" y="2916296"/>
            <a:ext cx="1082842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86160" y="2925440"/>
            <a:ext cx="1082842" cy="609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20240" y="3528944"/>
            <a:ext cx="2454442" cy="2133600"/>
            <a:chOff x="609600" y="4114800"/>
            <a:chExt cx="2454442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1223210" y="5638800"/>
              <a:ext cx="990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Threat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4876800"/>
              <a:ext cx="988394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V="1">
              <a:off x="1103797" y="4114800"/>
              <a:ext cx="40416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4" idx="2"/>
            </p:cNvCxnSpPr>
            <p:nvPr/>
          </p:nvCxnSpPr>
          <p:spPr>
            <a:xfrm flipV="1">
              <a:off x="1718510" y="4114800"/>
              <a:ext cx="46121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Arrow 13"/>
          <p:cNvSpPr/>
          <p:nvPr/>
        </p:nvSpPr>
        <p:spPr>
          <a:xfrm>
            <a:off x="4069882" y="3109844"/>
            <a:ext cx="609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727086" y="3525896"/>
            <a:ext cx="2406757" cy="1408177"/>
            <a:chOff x="657285" y="4114800"/>
            <a:chExt cx="2406757" cy="1408177"/>
          </a:xfrm>
          <a:solidFill>
            <a:schemeClr val="accent3">
              <a:lumMod val="75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657285" y="4913377"/>
              <a:ext cx="990600" cy="60960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grpFill/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</p:cNvCxnSpPr>
            <p:nvPr/>
          </p:nvCxnSpPr>
          <p:spPr>
            <a:xfrm flipV="1">
              <a:off x="1152585" y="4123944"/>
              <a:ext cx="459447" cy="789433"/>
            </a:xfrm>
            <a:prstGeom prst="straightConnector1">
              <a:avLst/>
            </a:prstGeom>
            <a:grpFill/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418671" y="3535040"/>
            <a:ext cx="2454442" cy="1371600"/>
            <a:chOff x="609600" y="4114800"/>
            <a:chExt cx="2454442" cy="1371600"/>
          </a:xfrm>
          <a:solidFill>
            <a:schemeClr val="accent2"/>
          </a:solidFill>
        </p:grpSpPr>
        <p:sp>
          <p:nvSpPr>
            <p:cNvPr id="21" name="Rounded Rectangle 20"/>
            <p:cNvSpPr/>
            <p:nvPr/>
          </p:nvSpPr>
          <p:spPr>
            <a:xfrm>
              <a:off x="609600" y="4876800"/>
              <a:ext cx="942273" cy="6096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Efficacy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81200" y="4876800"/>
              <a:ext cx="1082842" cy="6096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Cost vs Benefit</a:t>
              </a:r>
            </a:p>
          </p:txBody>
        </p: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1080737" y="4114800"/>
              <a:ext cx="427220" cy="762000"/>
            </a:xfrm>
            <a:prstGeom prst="straightConnector1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H="1" flipV="1">
              <a:off x="1967162" y="4114800"/>
              <a:ext cx="555459" cy="762000"/>
            </a:xfrm>
            <a:prstGeom prst="straightConnector1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/>
          <p:cNvSpPr/>
          <p:nvPr/>
        </p:nvSpPr>
        <p:spPr>
          <a:xfrm>
            <a:off x="6941258" y="3132705"/>
            <a:ext cx="609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10050" y="24430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3170" y="245592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9495" y="247421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 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36487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Visit &lt;</a:t>
            </a:r>
            <a:r>
              <a:rPr lang="en-US" sz="2800" dirty="0" err="1"/>
              <a:t>url</a:t>
            </a:r>
            <a:r>
              <a:rPr lang="en-US" sz="2800" dirty="0"/>
              <a:t>&gt; to learn more.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1897E79-7D82-274D-4C6D-C786A705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1040" y="6356350"/>
            <a:ext cx="6182360" cy="365125"/>
          </a:xfrm>
        </p:spPr>
        <p:txBody>
          <a:bodyPr/>
          <a:lstStyle/>
          <a:p>
            <a:r>
              <a:rPr lang="en-US" i="1" dirty="0"/>
              <a:t>17th Pre-ICIS Workshop on Information Security and Privacy, Copenhagen, December 11,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120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WISP 2022</vt:lpstr>
      <vt:lpstr>Research Question or Agenda</vt:lpstr>
      <vt:lpstr>Results or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 2021</dc:title>
  <dc:creator>Michael Curry</dc:creator>
  <cp:lastModifiedBy>Shuyuan Metcalfe</cp:lastModifiedBy>
  <cp:revision>8</cp:revision>
  <dcterms:created xsi:type="dcterms:W3CDTF">2021-10-24T23:00:18Z</dcterms:created>
  <dcterms:modified xsi:type="dcterms:W3CDTF">2022-11-02T21:15:02Z</dcterms:modified>
</cp:coreProperties>
</file>